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1" r:id="rId6"/>
    <p:sldId id="260" r:id="rId7"/>
    <p:sldId id="263" r:id="rId8"/>
    <p:sldId id="264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740B-DF67-4025-A17F-2D877BBEA8D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b="1" dirty="0"/>
              <a:t>How to Understand the Holy Spirit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By the end of this course you will learn:</a:t>
            </a:r>
          </a:p>
          <a:p>
            <a:pPr lvl="1"/>
            <a:r>
              <a:rPr lang="en-US" dirty="0"/>
              <a:t>Who the Holy Spirit Is</a:t>
            </a:r>
          </a:p>
          <a:p>
            <a:pPr lvl="1"/>
            <a:r>
              <a:rPr lang="en-US" dirty="0"/>
              <a:t>The Purpose(s) of the Holy Spirit</a:t>
            </a:r>
          </a:p>
          <a:p>
            <a:pPr lvl="1"/>
            <a:r>
              <a:rPr lang="en-US" dirty="0"/>
              <a:t>Why We Need the Holy Spirit</a:t>
            </a:r>
          </a:p>
          <a:p>
            <a:pPr lvl="1"/>
            <a:r>
              <a:rPr lang="en-US" dirty="0"/>
              <a:t>How We Come To Know the Holy Spirit</a:t>
            </a:r>
          </a:p>
          <a:p>
            <a:pPr lvl="1"/>
            <a:r>
              <a:rPr lang="en-US" dirty="0"/>
              <a:t>How the Holy Spirit is Manifested</a:t>
            </a:r>
          </a:p>
          <a:p>
            <a:pPr lvl="1"/>
            <a:r>
              <a:rPr lang="en-US" dirty="0"/>
              <a:t>How to Get the Most From Our Relationship</a:t>
            </a:r>
          </a:p>
        </p:txBody>
      </p:sp>
      <p:pic>
        <p:nvPicPr>
          <p:cNvPr id="7" name="Picture 6" descr="Epitome: Gifts of the &lt;strong&gt;Spirit&lt;/strong&gt;, Love and Servic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" r="68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9222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b="1"/>
              <a:t>Who Is the Holy Spirit?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5321" y="2575034"/>
            <a:ext cx="5442084" cy="40847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The Holy Spirit….</a:t>
            </a:r>
            <a:endParaRPr lang="en-US" sz="2000" b="1" dirty="0">
              <a:cs typeface="Calibri"/>
            </a:endParaRPr>
          </a:p>
          <a:p>
            <a:r>
              <a:rPr lang="en-US" sz="2000" b="1" dirty="0"/>
              <a:t>Is the voice of God who speaks to us and through us:</a:t>
            </a:r>
            <a:endParaRPr lang="en-US" sz="2000" b="1" dirty="0">
              <a:cs typeface="Calibri"/>
            </a:endParaRPr>
          </a:p>
          <a:p>
            <a:pPr lvl="1"/>
            <a:r>
              <a:rPr lang="en-US" sz="2000" dirty="0"/>
              <a:t>John 16:12-14 (Note: Holy Spirit is referred to as “He” not It)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/>
              <a:t>“The Word” is what gives voice to The Holy Spirit– John 1:1-4; John 6:63</a:t>
            </a:r>
            <a:endParaRPr lang="en-US" sz="2000" dirty="0">
              <a:cs typeface="Calibri" panose="020F0502020204030204"/>
            </a:endParaRPr>
          </a:p>
          <a:p>
            <a:pPr lvl="1"/>
            <a:r>
              <a:rPr lang="en-US" sz="2000" dirty="0">
                <a:cs typeface="Calibri" panose="020F0502020204030204"/>
              </a:rPr>
              <a:t>Revelation 2:7; 2:11; 3:8 (we must have an ear to hear the Spirit-- (at the end of each of the 7 churches in revelation)</a:t>
            </a:r>
          </a:p>
          <a:p>
            <a:pPr lvl="1"/>
            <a:r>
              <a:rPr lang="en-US" sz="2000" dirty="0">
                <a:cs typeface="Calibri" panose="020F0502020204030204"/>
              </a:rPr>
              <a:t>John 10:1-5; 14-16</a:t>
            </a:r>
          </a:p>
          <a:p>
            <a:pPr lvl="2"/>
            <a:endParaRPr lang="en-US" sz="1700"/>
          </a:p>
          <a:p>
            <a:pPr lvl="2"/>
            <a:endParaRPr lang="en-US" sz="1700">
              <a:cs typeface="Calibri" panose="020F0502020204030204"/>
            </a:endParaRPr>
          </a:p>
        </p:txBody>
      </p:sp>
      <p:pic>
        <p:nvPicPr>
          <p:cNvPr id="7" name="Picture 6" descr="Is Satan God's Little Brother? | CreateDeba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0" r="20239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370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"/>
            <a:ext cx="4639056" cy="167660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Who Is the Holy Spirit?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38" y="1676613"/>
            <a:ext cx="4380270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The Holy Spirit….</a:t>
            </a:r>
          </a:p>
          <a:p>
            <a:r>
              <a:rPr lang="en-US" sz="3200" b="1" dirty="0"/>
              <a:t>Is our power source…</a:t>
            </a:r>
            <a:endParaRPr lang="en-US" sz="3200" b="1" dirty="0">
              <a:cs typeface="Calibri"/>
            </a:endParaRPr>
          </a:p>
          <a:p>
            <a:pPr lvl="1"/>
            <a:r>
              <a:rPr lang="en-US" sz="3200" dirty="0"/>
              <a:t>John 1:14…11-12</a:t>
            </a:r>
          </a:p>
          <a:p>
            <a:pPr lvl="1"/>
            <a:r>
              <a:rPr lang="en-US" sz="3200" dirty="0"/>
              <a:t>Acts 1:8-9</a:t>
            </a:r>
          </a:p>
          <a:p>
            <a:pPr lvl="1"/>
            <a:r>
              <a:rPr lang="en-US" sz="3200" dirty="0"/>
              <a:t>Acts 2:1-4</a:t>
            </a: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endParaRPr lang="en-US" sz="2600" dirty="0">
              <a:cs typeface="Calibri"/>
            </a:endParaRPr>
          </a:p>
          <a:p>
            <a:pPr lvl="2"/>
            <a:endParaRPr lang="en-US" sz="1800" dirty="0">
              <a:cs typeface="Calibri" panose="020F0502020204030204"/>
            </a:endParaRPr>
          </a:p>
        </p:txBody>
      </p:sp>
      <p:pic>
        <p:nvPicPr>
          <p:cNvPr id="2" name="Picture 1" descr="A Centurion’s Faith in Jesus — Love in action | Laymanoint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1" r="2" b="3672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3157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b="1"/>
              <a:t>What are the Purposes of the Holy Spirit?</a:t>
            </a:r>
            <a:endParaRPr lang="en-US" b="1">
              <a:cs typeface="Calibri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cs typeface="Calibri"/>
              </a:rPr>
              <a:t>Communion</a:t>
            </a:r>
          </a:p>
          <a:p>
            <a:r>
              <a:rPr lang="en-US" sz="3200" b="1" dirty="0">
                <a:cs typeface="Calibri"/>
              </a:rPr>
              <a:t>Regeneration</a:t>
            </a:r>
            <a:endParaRPr lang="en-US" sz="3200">
              <a:cs typeface="Calibri"/>
            </a:endParaRPr>
          </a:p>
          <a:p>
            <a:r>
              <a:rPr lang="en-US" sz="3200" b="1" dirty="0">
                <a:cs typeface="Calibri"/>
              </a:rPr>
              <a:t>Repentance and Faith</a:t>
            </a:r>
          </a:p>
          <a:p>
            <a:r>
              <a:rPr lang="en-US" sz="3200" b="1" dirty="0">
                <a:cs typeface="Calibri"/>
              </a:rPr>
              <a:t>Sanctification</a:t>
            </a:r>
          </a:p>
          <a:p>
            <a:pPr marL="0" indent="0">
              <a:buNone/>
            </a:pPr>
            <a:endParaRPr lang="en-US" sz="1800">
              <a:cs typeface="Calibri"/>
            </a:endParaRPr>
          </a:p>
          <a:p>
            <a:endParaRPr lang="en-US" sz="1800">
              <a:cs typeface="Calibri"/>
            </a:endParaRPr>
          </a:p>
          <a:p>
            <a:pPr lvl="2"/>
            <a:endParaRPr lang="en-US" sz="1800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 descr="A Centurion’s Faith in Jesus — Love in action | Laymanoint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2" r="-3" b="-3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8160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b="1" dirty="0"/>
              <a:t>What are the Purposes of the Holy Spirit?</a:t>
            </a:r>
            <a:endParaRPr lang="en-US" sz="4100" dirty="0">
              <a:cs typeface="Calibri Light"/>
            </a:endParaRPr>
          </a:p>
        </p:txBody>
      </p:sp>
      <p:pic>
        <p:nvPicPr>
          <p:cNvPr id="2" name="Picture 1" descr="A close up of smoke&#10;&#10;Description generated with high confidence"/>
          <p:cNvPicPr>
            <a:picLocks noChangeAspect="1"/>
          </p:cNvPicPr>
          <p:nvPr/>
        </p:nvPicPr>
        <p:blipFill rotWithShape="1">
          <a:blip r:embed="rId2"/>
          <a:srcRect l="31445" r="4004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719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58612" y="2115116"/>
            <a:ext cx="7231225" cy="4658907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400" b="1" u="sng" dirty="0">
                <a:cs typeface="Calibri"/>
              </a:rPr>
              <a:t>Communion</a:t>
            </a:r>
            <a:r>
              <a:rPr lang="en-US" sz="2400" b="1" dirty="0">
                <a:cs typeface="Calibri"/>
              </a:rPr>
              <a:t>- 2 Corinthians 13:14</a:t>
            </a:r>
          </a:p>
          <a:p>
            <a:pPr lvl="1"/>
            <a:r>
              <a:rPr lang="en-US" b="1" dirty="0">
                <a:cs typeface="Calibri"/>
              </a:rPr>
              <a:t>Greek—</a:t>
            </a:r>
            <a:r>
              <a:rPr lang="en-US" dirty="0">
                <a:cs typeface="Calibri"/>
              </a:rPr>
              <a:t>means partnership, participation, fellowship; interaction, communication.</a:t>
            </a:r>
          </a:p>
          <a:p>
            <a:r>
              <a:rPr lang="en-US" sz="2600" b="1" dirty="0">
                <a:cs typeface="Calibri"/>
              </a:rPr>
              <a:t>It can also mean to bare inner witness </a:t>
            </a:r>
            <a:r>
              <a:rPr lang="en-US" sz="2600" i="1" dirty="0">
                <a:cs typeface="Calibri"/>
              </a:rPr>
              <a:t>(to testify of the existence of something).  </a:t>
            </a:r>
            <a:r>
              <a:rPr lang="en-US" sz="2600" b="1" dirty="0">
                <a:cs typeface="Calibri"/>
              </a:rPr>
              <a:t>Romans 8:14-17</a:t>
            </a:r>
          </a:p>
          <a:p>
            <a:r>
              <a:rPr lang="en-US" sz="2600" b="1" dirty="0">
                <a:cs typeface="Calibri"/>
              </a:rPr>
              <a:t>Communion (Inner witness) takes place in our:</a:t>
            </a:r>
          </a:p>
          <a:p>
            <a:pPr lvl="1"/>
            <a:r>
              <a:rPr lang="en-US" sz="2600" b="1" u="sng" dirty="0">
                <a:cs typeface="Calibri"/>
              </a:rPr>
              <a:t>Hearts</a:t>
            </a:r>
            <a:r>
              <a:rPr lang="en-US" sz="2600" b="1" dirty="0">
                <a:cs typeface="Calibri"/>
              </a:rPr>
              <a:t>-- Romans 5:5, Galatians 4:6</a:t>
            </a:r>
          </a:p>
          <a:p>
            <a:pPr lvl="1"/>
            <a:r>
              <a:rPr lang="en-US" sz="2600" b="1" u="sng" dirty="0">
                <a:cs typeface="Calibri"/>
              </a:rPr>
              <a:t>Minds</a:t>
            </a:r>
            <a:r>
              <a:rPr lang="en-US" sz="2600" b="1" dirty="0">
                <a:cs typeface="Calibri"/>
              </a:rPr>
              <a:t> (Conscience)-- Romans 9:1 [</a:t>
            </a:r>
            <a:r>
              <a:rPr lang="en-US" sz="2600" b="1" dirty="0" err="1">
                <a:cs typeface="Calibri"/>
              </a:rPr>
              <a:t>cp</a:t>
            </a:r>
            <a:r>
              <a:rPr lang="en-US" sz="2600" b="1" dirty="0">
                <a:cs typeface="Calibri"/>
              </a:rPr>
              <a:t>- 1 Tim 4:1-2]; Ephesians 1:15-21; John 14:16, 26</a:t>
            </a:r>
          </a:p>
          <a:p>
            <a:pPr lvl="1"/>
            <a:r>
              <a:rPr lang="en-US" sz="2600" b="1" u="sng" dirty="0">
                <a:cs typeface="Calibri"/>
              </a:rPr>
              <a:t>Souls</a:t>
            </a:r>
            <a:r>
              <a:rPr lang="en-US" sz="2600" b="1" dirty="0">
                <a:cs typeface="Calibri"/>
              </a:rPr>
              <a:t>– Jeremiah 31:25; [Satiate-</a:t>
            </a:r>
            <a:r>
              <a:rPr lang="en-US" sz="2600" i="1" dirty="0">
                <a:cs typeface="Calibri"/>
              </a:rPr>
              <a:t>Fill to the full</a:t>
            </a:r>
            <a:r>
              <a:rPr lang="en-US" sz="2600" b="1" dirty="0">
                <a:cs typeface="Calibri"/>
              </a:rPr>
              <a:t>]; Joel 2:28-29; Luke 24:49; Acts 1:8; [Endued- </a:t>
            </a:r>
            <a:r>
              <a:rPr lang="en-US" sz="2600" i="1" dirty="0">
                <a:cs typeface="Calibri"/>
              </a:rPr>
              <a:t>to be clothed with</a:t>
            </a:r>
            <a:r>
              <a:rPr lang="en-US" sz="2600" b="1" dirty="0">
                <a:cs typeface="Calibri"/>
              </a:rPr>
              <a:t>][Acts 2:1-4; 2:15-18] </a:t>
            </a:r>
            <a:r>
              <a:rPr lang="en-US" sz="2600" b="1">
                <a:cs typeface="Calibri"/>
              </a:rPr>
              <a:t>Ephesians 3:14-19; John 7:38.</a:t>
            </a:r>
            <a:endParaRPr lang="en-US" sz="2600" b="1" dirty="0">
              <a:cs typeface="Calibri"/>
            </a:endParaRPr>
          </a:p>
          <a:p>
            <a:pPr lvl="1"/>
            <a:r>
              <a:rPr lang="en-US" sz="2600" b="1" u="sng" dirty="0">
                <a:cs typeface="Calibri"/>
              </a:rPr>
              <a:t>Bodies</a:t>
            </a:r>
            <a:r>
              <a:rPr lang="en-US" sz="2600" b="1" dirty="0">
                <a:cs typeface="Calibri"/>
              </a:rPr>
              <a:t>: (Eyes, Ears, Mouth– 1 Corinthians 2:9-16; John 16:13-14; 1 Kings 19:9-12; Isaiah 30:21)</a:t>
            </a:r>
          </a:p>
          <a:p>
            <a:pPr lvl="1"/>
            <a:endParaRPr lang="en-US" sz="1700" b="1" dirty="0">
              <a:cs typeface="Calibri"/>
            </a:endParaRPr>
          </a:p>
          <a:p>
            <a:pPr marL="0" indent="0">
              <a:buNone/>
            </a:pPr>
            <a:endParaRPr lang="en-US" sz="1700" dirty="0">
              <a:cs typeface="Calibri"/>
            </a:endParaRPr>
          </a:p>
          <a:p>
            <a:endParaRPr lang="en-US" sz="1700" dirty="0">
              <a:cs typeface="Calibri"/>
            </a:endParaRPr>
          </a:p>
          <a:p>
            <a:pPr lvl="2"/>
            <a:endParaRPr lang="en-US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33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14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0FD70-C5AD-478C-B389-F0987B066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Regeneration</a:t>
            </a:r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8C0A0E48-38FA-46C7-B138-8FFD387271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" r="1292" b="-4"/>
          <a:stretch/>
        </p:blipFill>
        <p:spPr>
          <a:xfrm>
            <a:off x="59238" y="-238"/>
            <a:ext cx="7326615" cy="457961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EB0C3-84D0-485C-AB84-A594A048A379}"/>
              </a:ext>
            </a:extLst>
          </p:cNvPr>
          <p:cNvSpPr txBox="1"/>
          <p:nvPr/>
        </p:nvSpPr>
        <p:spPr>
          <a:xfrm>
            <a:off x="7578559" y="166459"/>
            <a:ext cx="4294061" cy="63763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Regeneration means rebirth; or to be born again. Also, synonymous with renovation, restoration.</a:t>
            </a:r>
            <a:endParaRPr lang="en-US" sz="2800" dirty="0">
              <a:solidFill>
                <a:srgbClr val="FFFFFF"/>
              </a:solidFill>
              <a:cs typeface="Calibri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Titus 3:4-8</a:t>
            </a:r>
            <a:endParaRPr lang="en-US" sz="2800" dirty="0">
              <a:solidFill>
                <a:srgbClr val="FFFFFF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Note: the necessity of new regeneration grows out of the incapacity of the natural mind of man to see or enter (without help) into the Kingdom of God.</a:t>
            </a:r>
            <a:endParaRPr lang="en-US" sz="2800" dirty="0">
              <a:solidFill>
                <a:srgbClr val="FFFFFF"/>
              </a:solidFill>
              <a:cs typeface="Calibri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1 Corinthians 2:14</a:t>
            </a:r>
            <a:endParaRPr lang="en-US" sz="28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576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A82655-6CF6-462E-9B31-0D61C5C1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cs typeface="Calibri Light"/>
              </a:rPr>
              <a:t>Repentance and Faith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A78A-17D1-40AC-AD69-88DD7806E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384" y="813624"/>
            <a:ext cx="7053909" cy="556345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cs typeface="Calibri"/>
              </a:rPr>
              <a:t>◦We believe the scriptures teach that repentance and faith are sacred duties, and also inseparable graces, </a:t>
            </a:r>
            <a:r>
              <a:rPr lang="en-US" b="1" i="1" dirty="0">
                <a:cs typeface="Calibri"/>
              </a:rPr>
              <a:t>wrought in our souls by the regenerating Holy Spirit of God</a:t>
            </a:r>
            <a:r>
              <a:rPr lang="en-US" dirty="0">
                <a:cs typeface="Calibri"/>
              </a:rPr>
              <a:t>; whereby being deeply convinced of our guilt, danger and unfeigned contrition confession, and supplication for mercy. (Psalm 51; Luke 15:18-21; 18:13; </a:t>
            </a:r>
            <a:r>
              <a:rPr lang="en-US" b="1" u="sng" dirty="0">
                <a:cs typeface="Calibri"/>
              </a:rPr>
              <a:t>John 16:8</a:t>
            </a:r>
            <a:r>
              <a:rPr lang="en-US" dirty="0">
                <a:cs typeface="Calibri"/>
              </a:rPr>
              <a:t>; </a:t>
            </a:r>
            <a:r>
              <a:rPr lang="en-US" b="1" u="sng" dirty="0">
                <a:cs typeface="Calibri"/>
              </a:rPr>
              <a:t>Acts 2:37-38</a:t>
            </a:r>
            <a:r>
              <a:rPr lang="en-US" dirty="0">
                <a:cs typeface="Calibri"/>
              </a:rPr>
              <a:t>; </a:t>
            </a:r>
            <a:r>
              <a:rPr lang="en-US" b="1" u="sng" dirty="0">
                <a:cs typeface="Calibri"/>
              </a:rPr>
              <a:t>11:18</a:t>
            </a:r>
            <a:r>
              <a:rPr lang="en-US" dirty="0">
                <a:cs typeface="Calibri"/>
              </a:rPr>
              <a:t>; 16:30-31; Romans 10:12-13; Second Corinthians 7:11; Ephesians 2:8-9; James 4:7-10; First John 5:1). Additional scriptural support includes (Psalm 2:6; Acts 3:22-23; Romans 10:9-10; Second Timothy 1:12; Hebrews 1:8; 4:14; 7:25).</a:t>
            </a: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29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20171A-85B0-4442-BD63-59587291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cs typeface="Calibri Light"/>
              </a:rPr>
              <a:t>Sanctification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1BF97-128A-4252-AE40-932D77F6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454" y="319934"/>
            <a:ext cx="6957317" cy="612154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cs typeface="Calibri"/>
              </a:rPr>
              <a:t>◦We believe the scriptures teach that sanctification is the process by which, according to the will of God, we are made partakers of His holiness; that it is a progressive work; that it is begun in regeneration; and </a:t>
            </a:r>
            <a:r>
              <a:rPr lang="en-US" sz="2400" b="1" i="1" dirty="0">
                <a:cs typeface="Calibri"/>
              </a:rPr>
              <a:t>that it is carried on in the hearts of believers by the presence and power of the Holy Spirit, the Sealer and Comforter</a:t>
            </a:r>
            <a:r>
              <a:rPr lang="en-US" sz="2400" dirty="0">
                <a:cs typeface="Calibri"/>
              </a:rPr>
              <a:t>, in the continual use of the appointed means especially the Word of God, self examination, self denial, watchfulness, and prayer. (Proverbs 4:18; </a:t>
            </a:r>
            <a:r>
              <a:rPr lang="en-US" sz="2400" b="1" u="sng" dirty="0">
                <a:cs typeface="Calibri"/>
              </a:rPr>
              <a:t>Matthew 26:41</a:t>
            </a:r>
            <a:r>
              <a:rPr lang="en-US" sz="2400" dirty="0">
                <a:cs typeface="Calibri"/>
              </a:rPr>
              <a:t>; Luke 9:23; 11:35; </a:t>
            </a:r>
            <a:r>
              <a:rPr lang="en-US" sz="2400" b="1" u="sng" dirty="0">
                <a:cs typeface="Calibri"/>
              </a:rPr>
              <a:t>John 3:6;</a:t>
            </a:r>
            <a:r>
              <a:rPr lang="en-US" sz="2400" dirty="0">
                <a:cs typeface="Calibri"/>
              </a:rPr>
              <a:t> </a:t>
            </a:r>
            <a:r>
              <a:rPr lang="en-US" sz="2400" b="1" u="sng" dirty="0">
                <a:cs typeface="Calibri"/>
              </a:rPr>
              <a:t>Second Corinthians 7:1</a:t>
            </a:r>
            <a:r>
              <a:rPr lang="en-US" sz="2400" dirty="0">
                <a:cs typeface="Calibri"/>
              </a:rPr>
              <a:t>; </a:t>
            </a:r>
            <a:r>
              <a:rPr lang="en-US" sz="2400" b="1" u="sng" dirty="0">
                <a:cs typeface="Calibri"/>
              </a:rPr>
              <a:t>13:5</a:t>
            </a:r>
            <a:r>
              <a:rPr lang="en-US" sz="2400" dirty="0">
                <a:cs typeface="Calibri"/>
              </a:rPr>
              <a:t>, 9; Ephesians 1:4; 4:11-12, 30; 6:18; Philippians 1:9-12; 2:12-13; 3:12-16; First Thessalonians 4:3; 5:23; Hebrews 6:1; First Peter 2:2; Second Peter 1:5-8; 3:18; First John 2:20).</a:t>
            </a: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04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651</Words>
  <Application>Microsoft Office PowerPoint</Application>
  <PresentationFormat>Widescreen</PresentationFormat>
  <Paragraphs>49</Paragraphs>
  <Slides>8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to Understand the Holy Spirit</vt:lpstr>
      <vt:lpstr>Who Is the Holy Spirit?</vt:lpstr>
      <vt:lpstr>Who Is the Holy Spirit?</vt:lpstr>
      <vt:lpstr>What are the Purposes of the Holy Spirit?</vt:lpstr>
      <vt:lpstr>What are the Purposes of the Holy Spirit?</vt:lpstr>
      <vt:lpstr>Regeneration</vt:lpstr>
      <vt:lpstr>Repentance and Faith</vt:lpstr>
      <vt:lpstr>Sanctification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Holy Spirit</dc:title>
  <dc:creator>Clarence Parks</dc:creator>
  <cp:lastModifiedBy>Clarence Parks</cp:lastModifiedBy>
  <cp:revision>292</cp:revision>
  <cp:lastPrinted>2019-02-28T14:28:16Z</cp:lastPrinted>
  <dcterms:created xsi:type="dcterms:W3CDTF">2019-02-05T11:17:46Z</dcterms:created>
  <dcterms:modified xsi:type="dcterms:W3CDTF">2019-02-28T14:31:41Z</dcterms:modified>
</cp:coreProperties>
</file>