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F43576D-082D-4C7B-84C0-8D5D564864F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ECC215B-D5C0-4D1E-B2C7-A40D1D46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12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8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7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1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5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3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3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5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D740B-DF67-4025-A17F-2D877BBEA8DE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4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b="1" dirty="0"/>
              <a:t>How to Understand the Holy Spirit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By the end of this course you will learn:</a:t>
            </a:r>
          </a:p>
          <a:p>
            <a:pPr lvl="1"/>
            <a:r>
              <a:rPr lang="en-US" dirty="0"/>
              <a:t>Who the Holy Spirit Is</a:t>
            </a:r>
          </a:p>
          <a:p>
            <a:pPr lvl="1"/>
            <a:r>
              <a:rPr lang="en-US" dirty="0"/>
              <a:t>The Purpose(s) of the Holy Spirit</a:t>
            </a:r>
          </a:p>
          <a:p>
            <a:pPr lvl="1"/>
            <a:r>
              <a:rPr lang="en-US" dirty="0"/>
              <a:t>Why We Need the Holy Spirit</a:t>
            </a:r>
          </a:p>
          <a:p>
            <a:pPr lvl="1"/>
            <a:r>
              <a:rPr lang="en-US" dirty="0"/>
              <a:t>How We Come To Know the Holy Spirit</a:t>
            </a:r>
          </a:p>
          <a:p>
            <a:pPr lvl="1"/>
            <a:r>
              <a:rPr lang="en-US" dirty="0"/>
              <a:t>How the Holy Spirit is Manifested</a:t>
            </a:r>
          </a:p>
          <a:p>
            <a:pPr lvl="1"/>
            <a:r>
              <a:rPr lang="en-US" dirty="0"/>
              <a:t>How to Get the Most From Our Relationship</a:t>
            </a:r>
          </a:p>
        </p:txBody>
      </p:sp>
      <p:pic>
        <p:nvPicPr>
          <p:cNvPr id="7" name="Picture 6" descr="Epitome: Gifts of the &lt;strong&gt;Spirit&lt;/strong&gt;, Love and Servic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0" r="684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9222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s Satan God's Little Brother? | CreateDebate"/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7" r="19796"/>
          <a:stretch/>
        </p:blipFill>
        <p:spPr>
          <a:xfrm>
            <a:off x="5974155" y="10"/>
            <a:ext cx="6217540" cy="6857990"/>
          </a:xfrm>
          <a:prstGeom prst="rect">
            <a:avLst/>
          </a:prstGeom>
        </p:spPr>
      </p:pic>
      <p:pic>
        <p:nvPicPr>
          <p:cNvPr id="13" name="Picture 11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152" y="135971"/>
            <a:ext cx="5427851" cy="97437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Who Is the Holy Spirit?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0392" y="1110342"/>
            <a:ext cx="5915608" cy="5635690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The Holy Spirit….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Is a part of the Triune Personhood of God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Matthew 28:19 (Baptize in the Name; Not Name(s) = Oneness/Equality with different functions)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Is the mechanism through which The Lord Jesus Christ was manifested—Luke 1:30-35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Is the mechanism used to Baptize Christ to commence His earthly ministry– Luke 3:21-22 (Also, see Matthew 3:16)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 Holy Spirit is the Spirit of Christ– Romans 8:9-11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Was there in the very beginning and will be there at the end: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Beginning– Genesis 1:1-2 (Very first chapter of the Bible)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End– Revelation 22:17 (Very last chapter of the Bible)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Is the voice of God who speaks to us and through us: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John 16:12-14 (Note: Holy Spirit is referred to as “He” not It)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“The Word” is what gives voice to The Holy Spirit– John 1:1-4; John 6:63</a:t>
            </a:r>
          </a:p>
          <a:p>
            <a:pPr lvl="2"/>
            <a:endParaRPr lang="en-US" sz="1100" dirty="0">
              <a:solidFill>
                <a:srgbClr val="000000"/>
              </a:solidFill>
            </a:endParaRPr>
          </a:p>
          <a:p>
            <a:pPr lvl="2"/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"/>
            <a:ext cx="4639056" cy="167660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Who Is the Holy Spirit?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3738" y="1676613"/>
            <a:ext cx="4380270" cy="3785419"/>
          </a:xfrm>
        </p:spPr>
        <p:txBody>
          <a:bodyPr>
            <a:normAutofit/>
          </a:bodyPr>
          <a:lstStyle/>
          <a:p>
            <a:r>
              <a:rPr lang="en-US" b="1" dirty="0"/>
              <a:t>The Holy Spirit….</a:t>
            </a:r>
          </a:p>
          <a:p>
            <a:r>
              <a:rPr lang="en-US" sz="3200" b="1" dirty="0"/>
              <a:t>Is our power source…</a:t>
            </a:r>
          </a:p>
          <a:p>
            <a:pPr lvl="1"/>
            <a:r>
              <a:rPr lang="en-US" sz="3200" dirty="0"/>
              <a:t>John 1:14…11-12</a:t>
            </a:r>
          </a:p>
          <a:p>
            <a:pPr lvl="1"/>
            <a:r>
              <a:rPr lang="en-US" sz="3200" dirty="0"/>
              <a:t>Acts 1:8-9</a:t>
            </a:r>
          </a:p>
          <a:p>
            <a:pPr lvl="1"/>
            <a:r>
              <a:rPr lang="en-US" sz="3200" dirty="0"/>
              <a:t>Acts 2:1-4</a:t>
            </a:r>
          </a:p>
          <a:p>
            <a:r>
              <a:rPr lang="en-US" sz="2600" dirty="0"/>
              <a:t>Any Questions???</a:t>
            </a:r>
          </a:p>
          <a:p>
            <a:pPr lvl="2"/>
            <a:endParaRPr lang="en-US" sz="1800" dirty="0"/>
          </a:p>
        </p:txBody>
      </p:sp>
      <p:pic>
        <p:nvPicPr>
          <p:cNvPr id="2" name="Picture 1" descr="A Centurion’s Faith in Jesus — Love in action | Laymanoint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1" r="2" b="3672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31574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247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How to Understand the Holy Spirit</vt:lpstr>
      <vt:lpstr>Who Is the Holy Spirit?</vt:lpstr>
      <vt:lpstr>Who Is the Holy Spirit?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the Holy Spirit</dc:title>
  <dc:creator>Clarence Parks</dc:creator>
  <cp:lastModifiedBy>Clarence Parks</cp:lastModifiedBy>
  <cp:revision>13</cp:revision>
  <cp:lastPrinted>2019-02-05T13:25:27Z</cp:lastPrinted>
  <dcterms:created xsi:type="dcterms:W3CDTF">2019-02-05T11:17:46Z</dcterms:created>
  <dcterms:modified xsi:type="dcterms:W3CDTF">2019-02-05T13:28:12Z</dcterms:modified>
</cp:coreProperties>
</file>